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75a83b75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75a83b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75a83b75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75a83b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4" name="Google Shape;1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0" name="Google Shape;20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5" name="Google Shape;25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Google Shape;27;p5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1" name="Google Shape;31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8" name="Google Shape;38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Google Shape;40;p7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6" name="Google Shape;46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Google Shape;48;p8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9" name="Google Shape;49;p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1" name="Google Shape;51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Google Shape;53;p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4" name="Google Shape;54;p9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56" name="Google Shape;56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C4CA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338" y="1137737"/>
            <a:ext cx="3707325" cy="28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C4CA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1052050" y="1545950"/>
            <a:ext cx="66540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/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/>
              </a:rPr>
              <a:t>Startupstockphotos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402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66" name="Google Shape;66;p12"/>
          <p:cNvPicPr preferRelativeResize="0"/>
          <p:nvPr/>
        </p:nvPicPr>
        <p:blipFill rotWithShape="1">
          <a:blip r:embed="rId3">
            <a:alphaModFix/>
          </a:blip>
          <a:srcRect b="0" l="120560" r="-120560" t="0"/>
          <a:stretch/>
        </p:blipFill>
        <p:spPr>
          <a:xfrm>
            <a:off x="7355700" y="3231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7" name="Google Shape;67;p12"/>
          <p:cNvSpPr txBox="1"/>
          <p:nvPr/>
        </p:nvSpPr>
        <p:spPr>
          <a:xfrm>
            <a:off x="7425400" y="670950"/>
            <a:ext cx="12645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Task 1</a:t>
            </a:r>
            <a:endParaRPr sz="2400">
              <a:solidFill>
                <a:srgbClr val="F3F3F3"/>
              </a:solidFill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900" y="152400"/>
            <a:ext cx="4388076" cy="4792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-1434030216411-0b793f4b4173.jpg" id="69" name="Google Shape;69;p12"/>
          <p:cNvPicPr preferRelativeResize="0"/>
          <p:nvPr/>
        </p:nvPicPr>
        <p:blipFill rotWithShape="1">
          <a:blip r:embed="rId3">
            <a:alphaModFix/>
          </a:blip>
          <a:srcRect b="0" l="120560" r="-120560" t="0"/>
          <a:stretch/>
        </p:blipFill>
        <p:spPr>
          <a:xfrm>
            <a:off x="7355700" y="3231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402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74" name="Google Shape;74;p13"/>
          <p:cNvPicPr preferRelativeResize="0"/>
          <p:nvPr/>
        </p:nvPicPr>
        <p:blipFill rotWithShape="1">
          <a:blip r:embed="rId3">
            <a:alphaModFix/>
          </a:blip>
          <a:srcRect b="0" l="120560" r="-120560" t="0"/>
          <a:stretch/>
        </p:blipFill>
        <p:spPr>
          <a:xfrm>
            <a:off x="7355700" y="3231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5" name="Google Shape;75;p13"/>
          <p:cNvSpPr txBox="1"/>
          <p:nvPr/>
        </p:nvSpPr>
        <p:spPr>
          <a:xfrm>
            <a:off x="7425400" y="670950"/>
            <a:ext cx="12645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Task 2</a:t>
            </a:r>
            <a:endParaRPr sz="2400">
              <a:solidFill>
                <a:srgbClr val="F3F3F3"/>
              </a:solidFill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425" y="201875"/>
            <a:ext cx="510556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AD9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50" y="1636100"/>
            <a:ext cx="7421900" cy="206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-1434030216411-0b793f4b4173.jpg" id="82" name="Google Shape;82;p14"/>
          <p:cNvPicPr preferRelativeResize="0"/>
          <p:nvPr/>
        </p:nvPicPr>
        <p:blipFill rotWithShape="1">
          <a:blip r:embed="rId4">
            <a:alphaModFix/>
          </a:blip>
          <a:srcRect b="0" l="120560" r="-120560" t="0"/>
          <a:stretch/>
        </p:blipFill>
        <p:spPr>
          <a:xfrm>
            <a:off x="7182600" y="424025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3" name="Google Shape;83;p14"/>
          <p:cNvSpPr txBox="1"/>
          <p:nvPr/>
        </p:nvSpPr>
        <p:spPr>
          <a:xfrm>
            <a:off x="7091550" y="776925"/>
            <a:ext cx="1446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Task 3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120560" r="-120560" t="0"/>
          <a:stretch/>
        </p:blipFill>
        <p:spPr>
          <a:xfrm>
            <a:off x="7590625" y="3231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9" name="Google Shape;89;p15"/>
          <p:cNvSpPr txBox="1"/>
          <p:nvPr/>
        </p:nvSpPr>
        <p:spPr>
          <a:xfrm>
            <a:off x="7702600" y="714900"/>
            <a:ext cx="1264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Task 4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725" y="683575"/>
            <a:ext cx="6018818" cy="37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4965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800" y="1413550"/>
            <a:ext cx="624840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-1434030216411-0b793f4b4173.jpg" id="96" name="Google Shape;96;p16"/>
          <p:cNvPicPr preferRelativeResize="0"/>
          <p:nvPr/>
        </p:nvPicPr>
        <p:blipFill rotWithShape="1">
          <a:blip r:embed="rId4">
            <a:alphaModFix/>
          </a:blip>
          <a:srcRect b="0" l="120560" r="-120560" t="0"/>
          <a:stretch/>
        </p:blipFill>
        <p:spPr>
          <a:xfrm>
            <a:off x="7229200" y="4755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97" name="Google Shape;97;p16"/>
          <p:cNvSpPr txBox="1"/>
          <p:nvPr/>
        </p:nvSpPr>
        <p:spPr>
          <a:xfrm>
            <a:off x="7245400" y="791100"/>
            <a:ext cx="1264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Task 4</a:t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402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120560" r="-120560" t="0"/>
          <a:stretch/>
        </p:blipFill>
        <p:spPr>
          <a:xfrm>
            <a:off x="7355700" y="3231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03" name="Google Shape;103;p17"/>
          <p:cNvSpPr txBox="1"/>
          <p:nvPr/>
        </p:nvSpPr>
        <p:spPr>
          <a:xfrm>
            <a:off x="7425400" y="670950"/>
            <a:ext cx="12645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Task 5</a:t>
            </a:r>
            <a:endParaRPr sz="2400">
              <a:solidFill>
                <a:srgbClr val="F3F3F3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900" y="152400"/>
            <a:ext cx="41763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AD9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875" y="152400"/>
            <a:ext cx="424029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-1434030216411-0b793f4b4173.jpg" id="110" name="Google Shape;110;p18"/>
          <p:cNvPicPr preferRelativeResize="0"/>
          <p:nvPr/>
        </p:nvPicPr>
        <p:blipFill rotWithShape="1">
          <a:blip r:embed="rId4">
            <a:alphaModFix/>
          </a:blip>
          <a:srcRect b="0" l="120560" r="-120560" t="0"/>
          <a:stretch/>
        </p:blipFill>
        <p:spPr>
          <a:xfrm>
            <a:off x="7355700" y="323100"/>
            <a:ext cx="1264500" cy="12645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11" name="Google Shape;111;p18"/>
          <p:cNvSpPr txBox="1"/>
          <p:nvPr/>
        </p:nvSpPr>
        <p:spPr>
          <a:xfrm>
            <a:off x="7283200" y="565950"/>
            <a:ext cx="14211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Final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Task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6515925" y="86550"/>
            <a:ext cx="2187300" cy="2003100"/>
          </a:xfrm>
          <a:prstGeom prst="wedgeEllipseCallout">
            <a:avLst>
              <a:gd fmla="val -57425" name="adj1"/>
              <a:gd fmla="val 37651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700" y="152400"/>
            <a:ext cx="391048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6484425" y="822300"/>
            <a:ext cx="22503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Auto-Évaluation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